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60" r:id="rId2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5/15/2025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5/15/2025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5/15/2025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0508" y="533527"/>
            <a:ext cx="5704332" cy="3646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70508" y="1249426"/>
            <a:ext cx="6464934" cy="1854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334742"/>
              </p:ext>
            </p:extLst>
          </p:nvPr>
        </p:nvGraphicFramePr>
        <p:xfrm>
          <a:off x="843635" y="192897"/>
          <a:ext cx="9304655" cy="6377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5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8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4160">
                <a:tc gridSpan="2">
                  <a:txBody>
                    <a:bodyPr/>
                    <a:lstStyle/>
                    <a:p>
                      <a:pPr marL="1914525" algn="ctr">
                        <a:lnSpc>
                          <a:spcPts val="1530"/>
                        </a:lnSpc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Министерство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науки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высшего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образования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Республики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Казахстан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2892425" marR="967740" algn="ctr">
                        <a:lnSpc>
                          <a:spcPts val="1800"/>
                        </a:lnSpc>
                        <a:spcBef>
                          <a:spcPts val="80"/>
                        </a:spcBef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Северо-Казахстанский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государственный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университет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им.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М.</a:t>
                      </a:r>
                      <a:r>
                        <a:rPr sz="14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Козыбаева 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Факультет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инженерии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цифровых</a:t>
                      </a: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технологий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Кафедра</a:t>
                      </a:r>
                      <a:r>
                        <a:rPr sz="14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«Информационно-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коммуникационные</a:t>
                      </a:r>
                      <a:r>
                        <a:rPr sz="14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технологии»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87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ТВОРЧЕСКИЙ</a:t>
                      </a:r>
                      <a:r>
                        <a:rPr sz="14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ПРОЕКТ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91643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по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дисциплине: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Протоколы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интерфейсы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компьютерных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систем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На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тему: «</a:t>
                      </a: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Тематический сайт по подборке фильмов </a:t>
                      </a: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“NeoCinema”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»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31750" marR="3440429">
                        <a:lnSpc>
                          <a:spcPct val="10710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Выполнил</a:t>
                      </a: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4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студент</a:t>
                      </a:r>
                      <a:r>
                        <a:rPr lang="ru-RU" sz="1400" spc="-25" dirty="0">
                          <a:latin typeface="Times New Roman"/>
                          <a:cs typeface="Times New Roman"/>
                        </a:rPr>
                        <a:t>ка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группы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ru-RU" sz="1400" spc="-10" dirty="0">
                          <a:latin typeface="Times New Roman"/>
                          <a:cs typeface="Times New Roman"/>
                        </a:rPr>
                        <a:t>АПО-23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lang="ru-RU" sz="1400" spc="-20" dirty="0">
                          <a:latin typeface="Times New Roman"/>
                          <a:cs typeface="Times New Roman"/>
                        </a:rPr>
                        <a:t>Федоренко В. М.   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981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4813300">
                        <a:lnSpc>
                          <a:spcPts val="1605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Петропавловск,</a:t>
                      </a:r>
                      <a:r>
                        <a:rPr sz="14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2025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EA18AC-FBF6-9006-23CB-322D0A6FF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37000"/>
            <a:ext cx="10800000" cy="5184000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02C769-6996-8EE3-C984-D8B89A6BA4E5}"/>
              </a:ext>
            </a:extLst>
          </p:cNvPr>
          <p:cNvSpPr txBox="1"/>
          <p:nvPr/>
        </p:nvSpPr>
        <p:spPr>
          <a:xfrm>
            <a:off x="2405726" y="304800"/>
            <a:ext cx="8188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Видео на сайте в виде трейлера на странице фильма и в модальном окне 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683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BCCC9A-59B1-4AF5-475A-EED118D2B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75402"/>
            <a:ext cx="10800000" cy="5107195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DF37CC-6B78-86B8-2BDD-46AF9C90FE69}"/>
              </a:ext>
            </a:extLst>
          </p:cNvPr>
          <p:cNvSpPr txBox="1"/>
          <p:nvPr/>
        </p:nvSpPr>
        <p:spPr>
          <a:xfrm>
            <a:off x="4422304" y="304800"/>
            <a:ext cx="3704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регистрации на сайте 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52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65419F-7A31-5AC4-A8A3-78B288923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71253"/>
            <a:ext cx="10800000" cy="5115493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5895B3-A55F-3872-A447-7216D513F95A}"/>
              </a:ext>
            </a:extLst>
          </p:cNvPr>
          <p:cNvSpPr txBox="1"/>
          <p:nvPr/>
        </p:nvSpPr>
        <p:spPr>
          <a:xfrm>
            <a:off x="2545989" y="381000"/>
            <a:ext cx="788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входа, с всплывающим окном для подтверждения действия 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CCA7F-5B7E-805A-2319-10C1D0C577B0}"/>
              </a:ext>
            </a:extLst>
          </p:cNvPr>
          <p:cNvSpPr txBox="1"/>
          <p:nvPr/>
        </p:nvSpPr>
        <p:spPr>
          <a:xfrm>
            <a:off x="4479210" y="6107668"/>
            <a:ext cx="323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правильном вводе данных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600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68B706-ED35-1E59-FDFB-F577F9598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72737"/>
            <a:ext cx="10800000" cy="5112526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276286-6173-0925-DA13-5DC0825821AF}"/>
              </a:ext>
            </a:extLst>
          </p:cNvPr>
          <p:cNvSpPr txBox="1"/>
          <p:nvPr/>
        </p:nvSpPr>
        <p:spPr>
          <a:xfrm>
            <a:off x="3499776" y="304800"/>
            <a:ext cx="5269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не правильном вводе электронной почты 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321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3E20EE-0C15-4278-1A02-2E695B128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56760"/>
            <a:ext cx="10800000" cy="5144480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BFDF18-E2CC-07A3-622E-D6AA0731B5D9}"/>
              </a:ext>
            </a:extLst>
          </p:cNvPr>
          <p:cNvSpPr txBox="1"/>
          <p:nvPr/>
        </p:nvSpPr>
        <p:spPr>
          <a:xfrm>
            <a:off x="5638800" y="297425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B7120-5022-4B18-D7CE-93DA1756BBF8}"/>
              </a:ext>
            </a:extLst>
          </p:cNvPr>
          <p:cNvSpPr txBox="1"/>
          <p:nvPr/>
        </p:nvSpPr>
        <p:spPr>
          <a:xfrm>
            <a:off x="4163419" y="304800"/>
            <a:ext cx="3972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личного кабинета на сайте 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61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E59E7E-6168-03A0-32E6-F1335C9EB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000" y="577761"/>
            <a:ext cx="6840000" cy="5702478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D79B14-BB19-5483-4B81-7CD36DB62776}"/>
              </a:ext>
            </a:extLst>
          </p:cNvPr>
          <p:cNvSpPr txBox="1"/>
          <p:nvPr/>
        </p:nvSpPr>
        <p:spPr>
          <a:xfrm>
            <a:off x="4598634" y="152400"/>
            <a:ext cx="299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смены аватара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129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7256C4-76F0-29ED-5C26-B7E288449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114225"/>
            <a:ext cx="10800000" cy="4629550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A953A1-A937-CF1D-C9FD-94024FE33763}"/>
              </a:ext>
            </a:extLst>
          </p:cNvPr>
          <p:cNvSpPr txBox="1"/>
          <p:nvPr/>
        </p:nvSpPr>
        <p:spPr>
          <a:xfrm>
            <a:off x="3603170" y="457200"/>
            <a:ext cx="5524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Функционирующие избранное и смотреть позже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843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326949-BF66-434E-31C9-684917FFF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2016428"/>
            <a:ext cx="10800000" cy="2825143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930289-C8FD-9197-9AB2-BD19E94AEE2A}"/>
              </a:ext>
            </a:extLst>
          </p:cNvPr>
          <p:cNvSpPr txBox="1"/>
          <p:nvPr/>
        </p:nvSpPr>
        <p:spPr>
          <a:xfrm>
            <a:off x="3052538" y="990600"/>
            <a:ext cx="6750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Достижения, за просмотры, для вызова интереса у зрителей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320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F9955D-0CDD-BADF-0D0A-7E910D1E0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54581"/>
            <a:ext cx="10800000" cy="5148838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6047B4-B5B4-D370-624F-8AD3E128C0D0}"/>
              </a:ext>
            </a:extLst>
          </p:cNvPr>
          <p:cNvSpPr txBox="1"/>
          <p:nvPr/>
        </p:nvSpPr>
        <p:spPr>
          <a:xfrm>
            <a:off x="1023938" y="304800"/>
            <a:ext cx="10270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просмотра, с возможность оставить или изменить отзыв у просмотренного фильма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837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8E572B-4F08-C0A6-15FF-A5C1FFADD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44287"/>
            <a:ext cx="10800000" cy="5169425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6A463D-91E0-CA03-0962-DCFA7FAC846B}"/>
              </a:ext>
            </a:extLst>
          </p:cNvPr>
          <p:cNvSpPr txBox="1"/>
          <p:nvPr/>
        </p:nvSpPr>
        <p:spPr>
          <a:xfrm>
            <a:off x="3045325" y="304800"/>
            <a:ext cx="6179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исходя из статистики просмотров фильмов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79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400" y="381000"/>
            <a:ext cx="7644892" cy="385567"/>
          </a:xfrm>
          <a:prstGeom prst="rect">
            <a:avLst/>
          </a:prstGeom>
        </p:spPr>
        <p:txBody>
          <a:bodyPr vert="horz" wrap="square" lIns="0" tIns="77038" rIns="0" bIns="0" rtlCol="0">
            <a:spAutoFit/>
          </a:bodyPr>
          <a:lstStyle/>
          <a:p>
            <a:pPr marL="3513454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Актуальность</a:t>
            </a:r>
            <a:r>
              <a:rPr sz="2000" spc="-75" dirty="0"/>
              <a:t> </a:t>
            </a:r>
            <a:r>
              <a:rPr sz="2000" spc="-10" dirty="0"/>
              <a:t>проекта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3000" y="838200"/>
            <a:ext cx="9626091" cy="616963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l">
              <a:spcBef>
                <a:spcPts val="1372"/>
              </a:spcBef>
              <a:spcAft>
                <a:spcPts val="1029"/>
              </a:spcAft>
              <a:buNone/>
            </a:pPr>
            <a:r>
              <a:rPr lang="ru-RU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Уникальная ниша и отсутствие аналогов</a:t>
            </a:r>
            <a:endParaRPr lang="ru-RU" sz="1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</a:pPr>
            <a:r>
              <a:rPr lang="ru-RU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 текущий момент нет специализированных платформ, которые собирали бы фильмы в </a:t>
            </a:r>
            <a:r>
              <a:rPr lang="ru-RU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нео-стилистике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(неонуар, Нео вестерн, нео-ретро и др.) в одном месте. Существующие киносайты (IMDb, Кинопоиск) предлагают лишь общие подборки, но не фокусируются на этом эстетическом направлении.</a:t>
            </a:r>
            <a:endParaRPr lang="en-US" sz="1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</a:pPr>
            <a:r>
              <a:rPr lang="ru-RU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Растущий интерес к нео-эстетике в кино</a:t>
            </a:r>
            <a:endParaRPr lang="ru-RU" sz="1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</a:pPr>
            <a:r>
              <a:rPr lang="ru-RU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Фильмы вроде </a:t>
            </a:r>
            <a:r>
              <a:rPr lang="ru-RU" sz="1600" b="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«Драйв» (2011), «Джон Уик», «Неоновый демон»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и сериалы (</a:t>
            </a:r>
            <a:r>
              <a:rPr lang="ru-RU" sz="1600" b="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«Страх Ходя по улицам»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показали высокий спрос на </a:t>
            </a:r>
            <a:r>
              <a:rPr lang="ru-RU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визуально стилизованное кино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Аудитория (особенно молодежь 18–35 лет) активно ищет подобный контент, но сталкивается с трудностями при поиске из-за отсутствия четкой категоризации.</a:t>
            </a:r>
            <a:endParaRPr lang="en-US" sz="1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ts val="1372"/>
              </a:spcBef>
              <a:spcAft>
                <a:spcPts val="1029"/>
              </a:spcAft>
              <a:buNone/>
            </a:pPr>
            <a:r>
              <a:rPr lang="ru-RU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Монетизация и перспективы</a:t>
            </a:r>
            <a:endParaRPr lang="ru-RU" sz="1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ru-RU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может привлекать доход через: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Партнерские программы (стриминги, мерч).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Премиум-доступ к эксклюзивным подборкам.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Рекламу от киностудий, ориентированных на нео-эстетику.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</a:pPr>
            <a:endParaRPr lang="ru-RU" sz="1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BFE337-1C9A-6694-5D7B-3FF595E4F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219200"/>
            <a:ext cx="9000000" cy="204675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7D5EC1-5F8D-3E00-A588-7D602ED64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00" y="4038600"/>
            <a:ext cx="9000000" cy="2138122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25A568-023E-8D11-F8BA-60B751E713CD}"/>
              </a:ext>
            </a:extLst>
          </p:cNvPr>
          <p:cNvSpPr txBox="1"/>
          <p:nvPr/>
        </p:nvSpPr>
        <p:spPr>
          <a:xfrm>
            <a:off x="3420427" y="632821"/>
            <a:ext cx="5351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Смена темы личного кабинета в разных стилях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606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F6BD51-A161-C1B5-F1BB-CBBB56C2E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78218"/>
            <a:ext cx="10800000" cy="5101564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20D5FB-4001-15A3-5302-3E2D6B01A256}"/>
              </a:ext>
            </a:extLst>
          </p:cNvPr>
          <p:cNvSpPr txBox="1"/>
          <p:nvPr/>
        </p:nvSpPr>
        <p:spPr>
          <a:xfrm>
            <a:off x="1830248" y="381000"/>
            <a:ext cx="8563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с контактами, для связи в случаи непредвиденных обстоятельств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215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98623" y="1291209"/>
            <a:ext cx="2197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chemeClr val="tx1"/>
                </a:solidFill>
                <a:latin typeface="Times New Roman"/>
                <a:cs typeface="Times New Roman"/>
              </a:rPr>
              <a:t>QR</a:t>
            </a:r>
            <a:r>
              <a:rPr sz="1800" i="1" spc="-5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chemeClr val="tx1"/>
                </a:solidFill>
                <a:latin typeface="Times New Roman"/>
                <a:cs typeface="Times New Roman"/>
              </a:rPr>
              <a:t>код</a:t>
            </a:r>
            <a:r>
              <a:rPr sz="1800" i="1" spc="-4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chemeClr val="tx1"/>
                </a:solidFill>
                <a:latin typeface="Times New Roman"/>
                <a:cs typeface="Times New Roman"/>
              </a:rPr>
              <a:t>на</a:t>
            </a:r>
            <a:r>
              <a:rPr sz="1800" i="1" spc="-4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>
                <a:solidFill>
                  <a:schemeClr val="tx1"/>
                </a:solidFill>
                <a:latin typeface="Times New Roman"/>
                <a:cs typeface="Times New Roman"/>
              </a:rPr>
              <a:t>публикацию</a:t>
            </a:r>
            <a:endParaRPr sz="18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F89296-BA28-93C6-C215-A1E510C9CD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273" y="1590929"/>
            <a:ext cx="2971800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3834" y="361335"/>
            <a:ext cx="5704332" cy="3646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Цель</a:t>
            </a:r>
            <a:r>
              <a:rPr spc="-40" dirty="0"/>
              <a:t> </a:t>
            </a:r>
            <a:r>
              <a:rPr dirty="0"/>
              <a:t>проекта</a:t>
            </a:r>
            <a:r>
              <a:rPr spc="-30" dirty="0"/>
              <a:t> </a:t>
            </a:r>
            <a:r>
              <a:rPr dirty="0">
                <a:latin typeface="Symbol"/>
                <a:cs typeface="Symbol"/>
              </a:rPr>
              <a:t></a:t>
            </a:r>
            <a:r>
              <a:rPr spc="-40" dirty="0"/>
              <a:t> </a:t>
            </a:r>
            <a:r>
              <a:rPr dirty="0"/>
              <a:t>разработка</a:t>
            </a:r>
            <a:r>
              <a:rPr spc="-30" dirty="0"/>
              <a:t> </a:t>
            </a:r>
            <a:r>
              <a:rPr i="1" dirty="0">
                <a:solidFill>
                  <a:srgbClr val="FF0000"/>
                </a:solidFill>
                <a:latin typeface="Times New Roman"/>
                <a:cs typeface="Times New Roman"/>
              </a:rPr>
              <a:t>чего?</a:t>
            </a:r>
            <a:r>
              <a:rPr i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/>
              <a:t>для</a:t>
            </a:r>
            <a:r>
              <a:rPr spc="-40" dirty="0"/>
              <a:t> </a:t>
            </a:r>
            <a:r>
              <a:rPr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чего?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371600" y="1676400"/>
            <a:ext cx="6464934" cy="12952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sz="16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проекта</a:t>
            </a:r>
            <a:endParaRPr lang="en-US" sz="1600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платформы с</a:t>
            </a:r>
            <a:endParaRPr lang="en-US" sz="1600" i="0" spc="-1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 проблемы фрагментированного поиска</a:t>
            </a:r>
            <a:endParaRPr lang="en-US" sz="1600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комьюнити</a:t>
            </a:r>
            <a:endParaRPr lang="en-US" sz="1600" i="0" spc="-1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Популяризация нео-эстетики в кино</a:t>
            </a:r>
            <a:endParaRPr sz="1600" i="1" spc="-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4854E-FC96-D383-4632-8F2390AD6FF3}"/>
              </a:ext>
            </a:extLst>
          </p:cNvPr>
          <p:cNvSpPr txBox="1"/>
          <p:nvPr/>
        </p:nvSpPr>
        <p:spPr>
          <a:xfrm>
            <a:off x="1257300" y="838200"/>
            <a:ext cx="967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 NeoCinema — разработка специализированного онлайн-ресурса для удобного поиска, подбора и рекомендации фильмов в нео-стилистике, а также создания комьюнити вокруг этой эстетики.</a:t>
            </a:r>
            <a:endParaRPr lang="ru-KZ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793ACA-D57D-502D-7EAA-C628CA6B84D0}"/>
              </a:ext>
            </a:extLst>
          </p:cNvPr>
          <p:cNvSpPr txBox="1"/>
          <p:nvPr/>
        </p:nvSpPr>
        <p:spPr>
          <a:xfrm>
            <a:off x="1371600" y="3227509"/>
            <a:ext cx="817082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6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 чего?</a:t>
            </a:r>
            <a:endParaRPr lang="en-US" sz="160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6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навыков по критериям экзамена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6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реального применения технологий (HTML5, CSS3, JS)</a:t>
            </a:r>
            <a:endParaRPr lang="en-US" sz="160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6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Закрепление знаний по дисциплине «Протоколы и интерфейсы компьютерных систем»</a:t>
            </a:r>
          </a:p>
          <a:p>
            <a:endParaRPr lang="ru-K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74711-2940-B4C5-F5ED-B46B0BA98553}"/>
              </a:ext>
            </a:extLst>
          </p:cNvPr>
          <p:cNvSpPr txBox="1"/>
          <p:nvPr/>
        </p:nvSpPr>
        <p:spPr>
          <a:xfrm>
            <a:off x="1371600" y="4495800"/>
            <a:ext cx="7108036" cy="2164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ru-RU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Сайт для подбора фильмов в нео-стиле (NeoCinema), где: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Разделы: «Главная», «Каталог», «О проекте».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Динамика: Фильтрация фильмов (JS), график популярности жанров (Chart.js).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Галерея: Постеры с hover-эффектами.</a:t>
            </a:r>
          </a:p>
          <a:p>
            <a:endParaRPr lang="ru-KZ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D56A45-EE6F-15A6-6820-CA90D1A67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11945"/>
            <a:ext cx="10800000" cy="5234110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48A038-9CEF-3F92-1A7D-EE8218182679}"/>
              </a:ext>
            </a:extLst>
          </p:cNvPr>
          <p:cNvSpPr txBox="1"/>
          <p:nvPr/>
        </p:nvSpPr>
        <p:spPr>
          <a:xfrm>
            <a:off x="4364596" y="304800"/>
            <a:ext cx="4923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 главной страницы при открытии сайта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729F26-8326-D2C3-B44E-A1A392B57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51468"/>
            <a:ext cx="10800000" cy="5155064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78FAF7-F4AA-F5BD-C608-7DA6B4A9B85E}"/>
              </a:ext>
            </a:extLst>
          </p:cNvPr>
          <p:cNvSpPr txBox="1"/>
          <p:nvPr/>
        </p:nvSpPr>
        <p:spPr>
          <a:xfrm>
            <a:off x="3037310" y="304800"/>
            <a:ext cx="6787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Рабочий поиск фильмов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синхронизированный через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TMDB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506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7D3A56-1FCD-BC51-F6C7-A47B0BBDF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822816"/>
            <a:ext cx="10800000" cy="3212367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80630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B6E470-143C-F3D2-9B44-4E2E3068D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47134"/>
            <a:ext cx="10800000" cy="5163732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7DFE82-8934-8ECD-136E-CD3686847283}"/>
              </a:ext>
            </a:extLst>
          </p:cNvPr>
          <p:cNvSpPr txBox="1"/>
          <p:nvPr/>
        </p:nvSpPr>
        <p:spPr>
          <a:xfrm>
            <a:off x="3417221" y="304800"/>
            <a:ext cx="5937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Каталог фильмов с вплывающим модальным окном 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54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70549B-8F8F-27F0-EDD8-53354B848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32901"/>
            <a:ext cx="10800000" cy="5192198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C7B2B1-BAF4-E039-88A4-A07381EBED64}"/>
              </a:ext>
            </a:extLst>
          </p:cNvPr>
          <p:cNvSpPr txBox="1"/>
          <p:nvPr/>
        </p:nvSpPr>
        <p:spPr>
          <a:xfrm>
            <a:off x="5077131" y="304800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фильма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51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4A21F7-D8F3-0C15-F9CA-CA9553A9F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48494"/>
            <a:ext cx="10800000" cy="5161012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F9964D-5F64-6E08-31FE-16500FD0CA64}"/>
              </a:ext>
            </a:extLst>
          </p:cNvPr>
          <p:cNvSpPr txBox="1"/>
          <p:nvPr/>
        </p:nvSpPr>
        <p:spPr>
          <a:xfrm flipH="1">
            <a:off x="1866900" y="116027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Интерактивные кнопки, меняющие дизайн и текст при нажатие, а также всплывающее окно, показывающее что кнопки исправно работают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281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</TotalTime>
  <Words>471</Words>
  <Application>Microsoft Office PowerPoint</Application>
  <PresentationFormat>Широкоэкранный</PresentationFormat>
  <Paragraphs>64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6" baseType="lpstr">
      <vt:lpstr>Arial</vt:lpstr>
      <vt:lpstr>Symbol</vt:lpstr>
      <vt:lpstr>Times New Roman</vt:lpstr>
      <vt:lpstr>Office Theme</vt:lpstr>
      <vt:lpstr>Презентация PowerPoint</vt:lpstr>
      <vt:lpstr>Актуальность проекта</vt:lpstr>
      <vt:lpstr>Цель проекта  разработка чего? для чего?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Вероника Федоренко</cp:lastModifiedBy>
  <cp:revision>1</cp:revision>
  <dcterms:created xsi:type="dcterms:W3CDTF">2025-05-14T10:28:26Z</dcterms:created>
  <dcterms:modified xsi:type="dcterms:W3CDTF">2025-05-15T02:27:14Z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2025-04-29T00:00:00Z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2025-05-14T00:00:00Z</vt:filetime>
  </property>
  <property fmtid="{D5CDD505-2E9C-101B-9397-08002B2CF9AE}" pid="5" name="Producer">
    <vt:lpwstr>Microsoft® PowerPoint® 2016</vt:lpwstr>
  </property>
</Properties>
</file>